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8" r:id="rId4"/>
    <p:sldId id="259" r:id="rId5"/>
  </p:sldIdLst>
  <p:sldSz cx="9144000" cy="6858000" type="screen4x3"/>
  <p:notesSz cx="6888163" cy="100203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4BB63-2AD1-48F7-8901-B7AADF413A90}" type="datetimeFigureOut">
              <a:rPr lang="pt-BR"/>
              <a:pPr>
                <a:defRPr/>
              </a:pPr>
              <a:t>09/09/2013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C11F97-BE06-40AD-B17E-10B96404979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41B12-2FC1-4582-936F-F0F958263F2C}" type="datetimeFigureOut">
              <a:rPr lang="pt-BR"/>
              <a:pPr>
                <a:defRPr/>
              </a:pPr>
              <a:t>09/09/2013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EB99C-1161-41C3-826C-10307C2CD3A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07A38-256E-4480-915F-FB142B5CB6FA}" type="datetimeFigureOut">
              <a:rPr lang="pt-BR"/>
              <a:pPr>
                <a:defRPr/>
              </a:pPr>
              <a:t>09/09/2013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4C153-B98E-406B-98C9-73CC6CCA7A3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91F95-5A51-49BD-8FC6-77FDDAE4D88E}" type="datetimeFigureOut">
              <a:rPr lang="pt-BR"/>
              <a:pPr>
                <a:defRPr/>
              </a:pPr>
              <a:t>09/09/2013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C0E2F-8D1E-44A9-84AE-2361BF97895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DD618-6072-42D4-BDF4-CB234A8E6BC0}" type="datetimeFigureOut">
              <a:rPr lang="pt-BR"/>
              <a:pPr>
                <a:defRPr/>
              </a:pPr>
              <a:t>09/09/2013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31DD5-15AF-433B-9F9B-64F31D2CFDA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76E8F6-DDF5-45A5-AE63-5DEE3260C01E}" type="datetimeFigureOut">
              <a:rPr lang="pt-BR"/>
              <a:pPr>
                <a:defRPr/>
              </a:pPr>
              <a:t>09/09/2013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A0A86-C98A-4871-9C45-D6054F6F2F4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77816-A99C-4808-BAFA-036CEAD19D9B}" type="datetimeFigureOut">
              <a:rPr lang="pt-BR"/>
              <a:pPr>
                <a:defRPr/>
              </a:pPr>
              <a:t>09/09/2013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733CF-808D-402D-BD8F-612F9D0660D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A65AF-72C6-4705-9542-6DC18A50D13E}" type="datetimeFigureOut">
              <a:rPr lang="pt-BR"/>
              <a:pPr>
                <a:defRPr/>
              </a:pPr>
              <a:t>09/09/2013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DD96A-80B5-45C2-BC77-82177578EC8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F8D68-A96E-4204-8967-1BA1CE958C11}" type="datetimeFigureOut">
              <a:rPr lang="pt-BR"/>
              <a:pPr>
                <a:defRPr/>
              </a:pPr>
              <a:t>09/09/2013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E8FF2-49DF-401C-9A51-047A8151E72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ADF3D-72F1-4A5A-8BD1-35C824451F98}" type="datetimeFigureOut">
              <a:rPr lang="pt-BR"/>
              <a:pPr>
                <a:defRPr/>
              </a:pPr>
              <a:t>09/09/2013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1DC1B-7A52-404B-BBF8-B55E7925C2B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A9CD5-8667-440E-9A51-E9B44F2065F1}" type="datetimeFigureOut">
              <a:rPr lang="pt-BR"/>
              <a:pPr>
                <a:defRPr/>
              </a:pPr>
              <a:t>09/09/2013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F3231-FD5D-4BF1-91F1-E1CFCF253F3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4EE5736-1ECF-4CAD-96AB-33C56E42C525}" type="datetimeFigureOut">
              <a:rPr lang="pt-BR"/>
              <a:pPr>
                <a:defRPr/>
              </a:pPr>
              <a:t>09/09/2013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DB666CC-E399-42FC-9C3C-4E400EF5980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CaixaDeTexto 3"/>
          <p:cNvSpPr txBox="1">
            <a:spLocks noChangeArrowheads="1"/>
          </p:cNvSpPr>
          <p:nvPr/>
        </p:nvSpPr>
        <p:spPr bwMode="auto">
          <a:xfrm>
            <a:off x="0" y="6042025"/>
            <a:ext cx="45720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100" b="1" dirty="0"/>
              <a:t>Assistência Técnica e vendas</a:t>
            </a:r>
          </a:p>
          <a:p>
            <a:pPr algn="ctr"/>
            <a:r>
              <a:rPr lang="pt-BR" sz="900" dirty="0"/>
              <a:t>Rua Carolina Soares,675-Bairro do Limão, CEP: 02554-000- São Paulo-SP</a:t>
            </a:r>
          </a:p>
          <a:p>
            <a:pPr algn="ctr"/>
            <a:r>
              <a:rPr lang="pt-BR" sz="900" dirty="0"/>
              <a:t>Te: (011) 3858-6226/ 3966-0459 </a:t>
            </a:r>
          </a:p>
          <a:p>
            <a:pPr algn="ctr"/>
            <a:r>
              <a:rPr lang="pt-BR" sz="900" dirty="0"/>
              <a:t>Site:www.jahumaquinas.com.br  /  e-mail: jahu@jaumaquinas.com.br</a:t>
            </a:r>
          </a:p>
          <a:p>
            <a:pPr algn="ctr"/>
            <a:r>
              <a:rPr lang="pt-BR" sz="900" dirty="0"/>
              <a:t> </a:t>
            </a:r>
          </a:p>
        </p:txBody>
      </p:sp>
      <p:sp>
        <p:nvSpPr>
          <p:cNvPr id="2051" name="CaixaDeTexto 6"/>
          <p:cNvSpPr txBox="1">
            <a:spLocks noChangeArrowheads="1"/>
          </p:cNvSpPr>
          <p:nvPr/>
        </p:nvSpPr>
        <p:spPr bwMode="auto">
          <a:xfrm>
            <a:off x="4572000" y="6042025"/>
            <a:ext cx="45720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100" b="1"/>
              <a:t>Assistência Técnica e vendas</a:t>
            </a:r>
          </a:p>
          <a:p>
            <a:r>
              <a:rPr lang="pt-BR" sz="900"/>
              <a:t>Rua Carolina Soares,675-Bairro do Limão, CEP: 02554-000- São Paulo-SP</a:t>
            </a:r>
          </a:p>
          <a:p>
            <a:r>
              <a:rPr lang="pt-BR" sz="900"/>
              <a:t>Te: (011) 3858-6226/ 3966-0459 </a:t>
            </a:r>
          </a:p>
          <a:p>
            <a:r>
              <a:rPr lang="pt-BR" sz="900"/>
              <a:t>Site:www.jahumaquinas.com.br  /  e-mail: jahu@jaumaquinas.com.br</a:t>
            </a:r>
          </a:p>
          <a:p>
            <a:r>
              <a:rPr lang="pt-BR" sz="900"/>
              <a:t> </a:t>
            </a:r>
          </a:p>
        </p:txBody>
      </p:sp>
      <p:sp>
        <p:nvSpPr>
          <p:cNvPr id="8" name="Retângulo 7"/>
          <p:cNvSpPr/>
          <p:nvPr/>
        </p:nvSpPr>
        <p:spPr>
          <a:xfrm>
            <a:off x="4572000" y="0"/>
            <a:ext cx="457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053" name="CaixaDeTexto 8"/>
          <p:cNvSpPr txBox="1">
            <a:spLocks noChangeArrowheads="1"/>
          </p:cNvSpPr>
          <p:nvPr/>
        </p:nvSpPr>
        <p:spPr bwMode="auto">
          <a:xfrm>
            <a:off x="4572000" y="6042025"/>
            <a:ext cx="45720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100" b="1" dirty="0"/>
              <a:t>Assistência Técnica e vendas</a:t>
            </a:r>
          </a:p>
          <a:p>
            <a:pPr algn="ctr"/>
            <a:r>
              <a:rPr lang="pt-BR" sz="900" dirty="0"/>
              <a:t>Rua Carolina Soares,675-Bairro do Limão, CEP: 02554-000- São Paulo-SP</a:t>
            </a:r>
          </a:p>
          <a:p>
            <a:pPr algn="ctr"/>
            <a:r>
              <a:rPr lang="pt-BR" sz="900" dirty="0"/>
              <a:t>Te: (011) 3858-6226/ 3966-0459 </a:t>
            </a:r>
          </a:p>
          <a:p>
            <a:pPr algn="ctr"/>
            <a:r>
              <a:rPr lang="pt-BR" sz="900" dirty="0"/>
              <a:t>Site:www.jahumaquinas.com.br  /  e-mail: jahu@jaumaquinas.com.br</a:t>
            </a:r>
          </a:p>
          <a:p>
            <a:pPr algn="ctr"/>
            <a:r>
              <a:rPr lang="pt-BR" sz="900" dirty="0"/>
              <a:t> </a:t>
            </a:r>
          </a:p>
        </p:txBody>
      </p:sp>
      <p:pic>
        <p:nvPicPr>
          <p:cNvPr id="23" name="Imagem 3" descr="logo jahu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-171400"/>
            <a:ext cx="3816350" cy="1476375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24" name="Retângulo 23"/>
          <p:cNvSpPr/>
          <p:nvPr/>
        </p:nvSpPr>
        <p:spPr>
          <a:xfrm>
            <a:off x="4860032" y="1196752"/>
            <a:ext cx="4283968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gency FB" pitchFamily="34" charset="0"/>
                <a:cs typeface="+mn-cs"/>
              </a:rPr>
              <a:t>Manual de instrução  - Politriz Jahu </a:t>
            </a:r>
          </a:p>
        </p:txBody>
      </p:sp>
      <p:pic>
        <p:nvPicPr>
          <p:cNvPr id="25" name="Imagem 7" descr="logo jahu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-171400"/>
            <a:ext cx="3816350" cy="1476375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2058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63584">
            <a:off x="5979367" y="2565899"/>
            <a:ext cx="2238772" cy="3314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2349500"/>
            <a:ext cx="24320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tângulo 14"/>
          <p:cNvSpPr/>
          <p:nvPr/>
        </p:nvSpPr>
        <p:spPr>
          <a:xfrm>
            <a:off x="5292080" y="1916832"/>
            <a:ext cx="3300258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cap="all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  Modelo </a:t>
            </a:r>
            <a:r>
              <a:rPr lang="pt-BR" b="1" cap="all" dirty="0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Jt2D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cap="all" dirty="0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Motor </a:t>
            </a:r>
            <a:r>
              <a:rPr lang="pt-BR" b="1" cap="all" dirty="0" err="1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Trifasico</a:t>
            </a:r>
            <a:endParaRPr lang="pt-BR" b="1" cap="all" dirty="0">
              <a:ln/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467544" y="1700808"/>
            <a:ext cx="3300258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cap="all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  Modelo </a:t>
            </a:r>
            <a:r>
              <a:rPr lang="pt-BR" b="1" cap="all" dirty="0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Jt2D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cap="all" dirty="0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Motor </a:t>
            </a:r>
            <a:r>
              <a:rPr lang="pt-BR" b="1" cap="all" dirty="0" err="1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Trifasico</a:t>
            </a:r>
            <a:endParaRPr lang="pt-BR" b="1" cap="all" dirty="0">
              <a:ln/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aixaDeTexto 3"/>
          <p:cNvSpPr txBox="1">
            <a:spLocks noChangeArrowheads="1"/>
          </p:cNvSpPr>
          <p:nvPr/>
        </p:nvSpPr>
        <p:spPr bwMode="auto">
          <a:xfrm>
            <a:off x="0" y="6042025"/>
            <a:ext cx="45720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100" b="1" dirty="0"/>
              <a:t>Assistência Técnica e vendas</a:t>
            </a:r>
          </a:p>
          <a:p>
            <a:pPr algn="ctr"/>
            <a:r>
              <a:rPr lang="pt-BR" sz="900" dirty="0"/>
              <a:t>Rua Carolina Soares,675-Bairro do Limão, CEP: 02554-000- São Paulo-SP</a:t>
            </a:r>
          </a:p>
          <a:p>
            <a:pPr algn="ctr"/>
            <a:r>
              <a:rPr lang="pt-BR" sz="900" dirty="0"/>
              <a:t>Te: (011) 3858-6226/ 3966-0459 </a:t>
            </a:r>
          </a:p>
          <a:p>
            <a:pPr algn="ctr"/>
            <a:r>
              <a:rPr lang="pt-BR" sz="900" dirty="0"/>
              <a:t>Site:www.jahumaquinas.com.br  /  e-mail: jahu@jaumaquinas.com.br</a:t>
            </a:r>
          </a:p>
          <a:p>
            <a:pPr algn="ctr"/>
            <a:r>
              <a:rPr lang="pt-BR" sz="900" dirty="0"/>
              <a:t> </a:t>
            </a:r>
          </a:p>
        </p:txBody>
      </p:sp>
      <p:sp>
        <p:nvSpPr>
          <p:cNvPr id="3075" name="CaixaDeTexto 6"/>
          <p:cNvSpPr txBox="1">
            <a:spLocks noChangeArrowheads="1"/>
          </p:cNvSpPr>
          <p:nvPr/>
        </p:nvSpPr>
        <p:spPr bwMode="auto">
          <a:xfrm>
            <a:off x="4572000" y="6042025"/>
            <a:ext cx="45720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100" b="1"/>
              <a:t>Assistência Técnica e vendas</a:t>
            </a:r>
          </a:p>
          <a:p>
            <a:r>
              <a:rPr lang="pt-BR" sz="900"/>
              <a:t>Rua Carolina Soares,675-Bairro do Limão, CEP: 02554-000- São Paulo-SP</a:t>
            </a:r>
          </a:p>
          <a:p>
            <a:r>
              <a:rPr lang="pt-BR" sz="900"/>
              <a:t>Te: (011) 3858-6226/ 3966-0459 </a:t>
            </a:r>
          </a:p>
          <a:p>
            <a:r>
              <a:rPr lang="pt-BR" sz="900"/>
              <a:t>Site:www.jahumaquinas.com.br  /  e-mail: jahu@jaumaquinas.com.br</a:t>
            </a:r>
          </a:p>
          <a:p>
            <a:r>
              <a:rPr lang="pt-BR" sz="900"/>
              <a:t> </a:t>
            </a:r>
          </a:p>
        </p:txBody>
      </p:sp>
      <p:sp>
        <p:nvSpPr>
          <p:cNvPr id="8" name="Retângulo 7"/>
          <p:cNvSpPr/>
          <p:nvPr/>
        </p:nvSpPr>
        <p:spPr>
          <a:xfrm>
            <a:off x="4572000" y="188913"/>
            <a:ext cx="4572000" cy="66690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077" name="CaixaDeTexto 8"/>
          <p:cNvSpPr txBox="1">
            <a:spLocks noChangeArrowheads="1"/>
          </p:cNvSpPr>
          <p:nvPr/>
        </p:nvSpPr>
        <p:spPr bwMode="auto">
          <a:xfrm>
            <a:off x="4572000" y="6042025"/>
            <a:ext cx="45720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100" b="1" dirty="0"/>
              <a:t>Assistência Técnica e vendas</a:t>
            </a:r>
          </a:p>
          <a:p>
            <a:pPr algn="ctr"/>
            <a:r>
              <a:rPr lang="pt-BR" sz="900" dirty="0"/>
              <a:t>Rua Carolina Soares,675-Bairro do Limão, CEP: 02554-000- São Paulo-SP</a:t>
            </a:r>
          </a:p>
          <a:p>
            <a:pPr algn="ctr"/>
            <a:r>
              <a:rPr lang="pt-BR" sz="900" dirty="0"/>
              <a:t>Te: (011) 3858-6226/ 3966-0459 </a:t>
            </a:r>
          </a:p>
          <a:p>
            <a:pPr algn="ctr"/>
            <a:r>
              <a:rPr lang="pt-BR" sz="900" dirty="0"/>
              <a:t>Site:www.jahumaquinas.com.br  /  e-mail: jahu@jaumaquinas.com.br</a:t>
            </a:r>
          </a:p>
          <a:p>
            <a:pPr algn="ctr"/>
            <a:r>
              <a:rPr lang="pt-BR" sz="900" dirty="0"/>
              <a:t> </a:t>
            </a:r>
          </a:p>
        </p:txBody>
      </p:sp>
      <p:pic>
        <p:nvPicPr>
          <p:cNvPr id="18" name="Imagem 3" descr="logo jahu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90700" cy="692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Retângulo 19"/>
          <p:cNvSpPr/>
          <p:nvPr/>
        </p:nvSpPr>
        <p:spPr>
          <a:xfrm>
            <a:off x="2159797" y="260648"/>
            <a:ext cx="1883850" cy="24622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gency FB" pitchFamily="34" charset="0"/>
                <a:cs typeface="+mn-cs"/>
              </a:rPr>
              <a:t>Manual de instrução- Modelo </a:t>
            </a:r>
            <a:r>
              <a:rPr lang="pt-BR" sz="1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gency FB" pitchFamily="34" charset="0"/>
                <a:cs typeface="+mn-cs"/>
              </a:rPr>
              <a:t>Jt2D</a:t>
            </a:r>
            <a:endParaRPr lang="pt-BR" sz="1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+mn-cs"/>
            </a:endParaRPr>
          </a:p>
        </p:txBody>
      </p:sp>
      <p:sp>
        <p:nvSpPr>
          <p:cNvPr id="3080" name="CaixaDeTexto 10"/>
          <p:cNvSpPr txBox="1">
            <a:spLocks noChangeArrowheads="1"/>
          </p:cNvSpPr>
          <p:nvPr/>
        </p:nvSpPr>
        <p:spPr bwMode="auto">
          <a:xfrm>
            <a:off x="107504" y="908720"/>
            <a:ext cx="446405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dirty="0">
                <a:latin typeface="Calibri" pitchFamily="34" charset="0"/>
              </a:rPr>
              <a:t>•</a:t>
            </a:r>
            <a:r>
              <a:rPr lang="pt-BR" sz="1100" dirty="0">
                <a:latin typeface="Calibri" pitchFamily="34" charset="0"/>
              </a:rPr>
              <a:t> </a:t>
            </a:r>
            <a:r>
              <a:rPr lang="pt-BR" sz="1200" b="1" dirty="0"/>
              <a:t>1 </a:t>
            </a:r>
            <a:r>
              <a:rPr lang="pt-BR" sz="1200" b="1" dirty="0" smtClean="0"/>
              <a:t>Tensão</a:t>
            </a:r>
            <a:endParaRPr lang="pt-BR" sz="1200" b="1" dirty="0"/>
          </a:p>
          <a:p>
            <a:pPr algn="just"/>
            <a:r>
              <a:rPr lang="pt-BR" sz="1100" b="1" dirty="0"/>
              <a:t> </a:t>
            </a:r>
            <a:r>
              <a:rPr lang="pt-BR" sz="1100" dirty="0"/>
              <a:t>Antes de ligar a Máquina </a:t>
            </a:r>
            <a:r>
              <a:rPr lang="pt-BR" sz="1100"/>
              <a:t>Verificar </a:t>
            </a:r>
            <a:r>
              <a:rPr lang="pt-BR" sz="1100" smtClean="0"/>
              <a:t>a </a:t>
            </a:r>
            <a:r>
              <a:rPr lang="pt-BR" sz="1100" dirty="0" smtClean="0"/>
              <a:t>tensão </a:t>
            </a:r>
            <a:r>
              <a:rPr lang="pt-BR" sz="1100" dirty="0"/>
              <a:t>do </a:t>
            </a:r>
            <a:r>
              <a:rPr lang="pt-BR" sz="1100" dirty="0" smtClean="0"/>
              <a:t>local, </a:t>
            </a:r>
            <a:r>
              <a:rPr lang="pt-BR" sz="1100" dirty="0"/>
              <a:t>entre 220 ou </a:t>
            </a:r>
            <a:r>
              <a:rPr lang="pt-BR" sz="1100" dirty="0" smtClean="0"/>
              <a:t>380 volts.</a:t>
            </a:r>
            <a:endParaRPr lang="pt-BR" sz="1100" dirty="0"/>
          </a:p>
          <a:p>
            <a:pPr algn="just"/>
            <a:r>
              <a:rPr lang="pt-BR" sz="1100" dirty="0"/>
              <a:t>Caso necessário altere o fechamento do motor ( recomendados que consulte um eletricista</a:t>
            </a:r>
            <a:r>
              <a:rPr lang="pt-BR" sz="1100" dirty="0" smtClean="0"/>
              <a:t>) )</a:t>
            </a:r>
            <a:endParaRPr lang="pt-BR" sz="1100" dirty="0"/>
          </a:p>
          <a:p>
            <a:endParaRPr lang="pt-BR" sz="1100" b="1" dirty="0">
              <a:latin typeface="Calibri" pitchFamily="34" charset="0"/>
            </a:endParaRPr>
          </a:p>
          <a:p>
            <a:pPr algn="r"/>
            <a:endParaRPr lang="pt-BR" sz="1100" dirty="0"/>
          </a:p>
        </p:txBody>
      </p:sp>
      <p:pic>
        <p:nvPicPr>
          <p:cNvPr id="17" name="Imagem 3" descr="logo jahu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3861048"/>
            <a:ext cx="3290212" cy="1296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492896"/>
            <a:ext cx="2232868" cy="3305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ixaDeTexto 15"/>
          <p:cNvSpPr txBox="1">
            <a:spLocks noChangeArrowheads="1"/>
          </p:cNvSpPr>
          <p:nvPr/>
        </p:nvSpPr>
        <p:spPr bwMode="auto">
          <a:xfrm>
            <a:off x="5076056" y="476672"/>
            <a:ext cx="3887787" cy="495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600" dirty="0"/>
              <a:t>Termo de garantia</a:t>
            </a:r>
          </a:p>
          <a:p>
            <a:pPr algn="just"/>
            <a:endParaRPr lang="pt-BR" sz="1200" b="1" dirty="0"/>
          </a:p>
          <a:p>
            <a:pPr algn="just"/>
            <a:endParaRPr lang="pt-BR" sz="1200" dirty="0"/>
          </a:p>
          <a:p>
            <a:pPr algn="just"/>
            <a:r>
              <a:rPr lang="pt-BR" sz="1200" dirty="0"/>
              <a:t>A MAQUINAS E FERRAMENTAS JAHU LTDA-ME, garante pelo Prazo de 6 meses a partir da data de emissão da NOTA FISCAL aos equipamentos que em condições de uso normais apresentarem defeito de fabricação durante a vigência desta garantia a componentes e peças que reconhecidamente apresentarem defeitos de fabricação.</a:t>
            </a:r>
          </a:p>
          <a:p>
            <a:pPr algn="just"/>
            <a:r>
              <a:rPr lang="pt-BR" sz="1200" dirty="0"/>
              <a:t> serão substituídos </a:t>
            </a:r>
            <a:r>
              <a:rPr lang="pt-BR" sz="1200" dirty="0" smtClean="0"/>
              <a:t>sem </a:t>
            </a:r>
            <a:r>
              <a:rPr lang="pt-BR" sz="1200" dirty="0"/>
              <a:t>ônus para o cliente.</a:t>
            </a:r>
          </a:p>
          <a:p>
            <a:pPr algn="just"/>
            <a:endParaRPr lang="pt-BR" sz="1200" dirty="0"/>
          </a:p>
          <a:p>
            <a:pPr algn="just"/>
            <a:r>
              <a:rPr lang="pt-BR" sz="1200" dirty="0"/>
              <a:t>A garantia estará cancelada automaticamente se:</a:t>
            </a:r>
          </a:p>
          <a:p>
            <a:pPr algn="just"/>
            <a:endParaRPr lang="pt-BR" sz="1200" dirty="0"/>
          </a:p>
          <a:p>
            <a:pPr algn="just"/>
            <a:r>
              <a:rPr lang="pt-BR" sz="1200" dirty="0"/>
              <a:t>• A maquina for submetida a mau uso;</a:t>
            </a:r>
          </a:p>
          <a:p>
            <a:pPr algn="just"/>
            <a:r>
              <a:rPr lang="pt-BR" sz="1200" dirty="0"/>
              <a:t>•A maquina for  </a:t>
            </a:r>
            <a:r>
              <a:rPr lang="pt-BR" sz="1200" dirty="0" smtClean="0"/>
              <a:t>recuperada fora </a:t>
            </a:r>
            <a:r>
              <a:rPr lang="pt-BR" sz="1200" dirty="0"/>
              <a:t>da </a:t>
            </a:r>
            <a:r>
              <a:rPr lang="pt-BR" sz="1200" dirty="0" smtClean="0"/>
              <a:t>oficina autorizada;</a:t>
            </a:r>
            <a:endParaRPr lang="pt-BR" sz="1200" dirty="0"/>
          </a:p>
          <a:p>
            <a:pPr algn="just"/>
            <a:r>
              <a:rPr lang="pt-BR" sz="1200" dirty="0"/>
              <a:t>• Operação inadequada  e/ou acidentes.</a:t>
            </a:r>
          </a:p>
          <a:p>
            <a:pPr algn="just"/>
            <a:endParaRPr lang="pt-BR" sz="1200" b="1" dirty="0"/>
          </a:p>
          <a:p>
            <a:pPr algn="just"/>
            <a:endParaRPr lang="pt-BR" sz="1200" b="1" dirty="0"/>
          </a:p>
          <a:p>
            <a:pPr algn="just"/>
            <a:endParaRPr lang="pt-BR" sz="1200" b="1" dirty="0"/>
          </a:p>
          <a:p>
            <a:pPr algn="just"/>
            <a:endParaRPr lang="pt-BR" sz="1200" b="1" dirty="0"/>
          </a:p>
          <a:p>
            <a:pPr algn="just"/>
            <a:endParaRPr lang="pt-BR" sz="1200" b="1" dirty="0"/>
          </a:p>
          <a:p>
            <a:pPr algn="just"/>
            <a:endParaRPr lang="pt-BR" sz="1200" b="1" dirty="0"/>
          </a:p>
          <a:p>
            <a:pPr algn="just"/>
            <a:endParaRPr lang="pt-BR" sz="1200" b="1" dirty="0"/>
          </a:p>
          <a:p>
            <a:pPr algn="just"/>
            <a:endParaRPr lang="pt-BR" sz="1200" b="1" dirty="0"/>
          </a:p>
          <a:p>
            <a:pPr algn="just"/>
            <a:endParaRPr lang="pt-B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3"/>
          <p:cNvSpPr txBox="1">
            <a:spLocks noChangeArrowheads="1"/>
          </p:cNvSpPr>
          <p:nvPr/>
        </p:nvSpPr>
        <p:spPr bwMode="auto">
          <a:xfrm>
            <a:off x="0" y="6042025"/>
            <a:ext cx="45720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100" b="1"/>
              <a:t>Assistência Técnica e vendas</a:t>
            </a:r>
          </a:p>
          <a:p>
            <a:pPr algn="ctr"/>
            <a:r>
              <a:rPr lang="pt-BR" sz="900"/>
              <a:t>Rua Carolina Soares,675-Bairro do Limão, CEP: 02554-000- São Paulo-SP</a:t>
            </a:r>
          </a:p>
          <a:p>
            <a:pPr algn="ctr"/>
            <a:r>
              <a:rPr lang="pt-BR" sz="900"/>
              <a:t>Te: (011) 3858-6226/ 3966-0459 </a:t>
            </a:r>
          </a:p>
          <a:p>
            <a:pPr algn="ctr"/>
            <a:r>
              <a:rPr lang="pt-BR" sz="900"/>
              <a:t>Site:www.jahumaquinas.com.br  /  e-mail: jahu@jaumaquinas.com.br</a:t>
            </a:r>
          </a:p>
          <a:p>
            <a:pPr algn="ctr"/>
            <a:r>
              <a:rPr lang="pt-BR" sz="900"/>
              <a:t> </a:t>
            </a:r>
          </a:p>
        </p:txBody>
      </p:sp>
      <p:sp>
        <p:nvSpPr>
          <p:cNvPr id="4099" name="CaixaDeTexto 6"/>
          <p:cNvSpPr txBox="1">
            <a:spLocks noChangeArrowheads="1"/>
          </p:cNvSpPr>
          <p:nvPr/>
        </p:nvSpPr>
        <p:spPr bwMode="auto">
          <a:xfrm>
            <a:off x="4572000" y="6042025"/>
            <a:ext cx="45720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100" b="1"/>
              <a:t>Assistência Técnica e vendas</a:t>
            </a:r>
          </a:p>
          <a:p>
            <a:r>
              <a:rPr lang="pt-BR" sz="900"/>
              <a:t>Rua Carolina Soares,675-Bairro do Limão, CEP: 02554-000- São Paulo-SP</a:t>
            </a:r>
          </a:p>
          <a:p>
            <a:r>
              <a:rPr lang="pt-BR" sz="900"/>
              <a:t>Te: (011) 3858-6226/ 3966-0459 </a:t>
            </a:r>
          </a:p>
          <a:p>
            <a:r>
              <a:rPr lang="pt-BR" sz="900"/>
              <a:t>Site:www.jahumaquinas.com.br  /  e-mail: jahu@jaumaquinas.com.br</a:t>
            </a:r>
          </a:p>
          <a:p>
            <a:r>
              <a:rPr lang="pt-BR" sz="900"/>
              <a:t> </a:t>
            </a:r>
          </a:p>
        </p:txBody>
      </p:sp>
      <p:sp>
        <p:nvSpPr>
          <p:cNvPr id="8" name="Retângulo 7"/>
          <p:cNvSpPr/>
          <p:nvPr/>
        </p:nvSpPr>
        <p:spPr>
          <a:xfrm>
            <a:off x="4572000" y="0"/>
            <a:ext cx="457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101" name="CaixaDeTexto 8"/>
          <p:cNvSpPr txBox="1">
            <a:spLocks noChangeArrowheads="1"/>
          </p:cNvSpPr>
          <p:nvPr/>
        </p:nvSpPr>
        <p:spPr bwMode="auto">
          <a:xfrm>
            <a:off x="4572000" y="6042025"/>
            <a:ext cx="45720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100" b="1" dirty="0"/>
              <a:t>Assistência Técnica e vendas</a:t>
            </a:r>
          </a:p>
          <a:p>
            <a:pPr algn="ctr"/>
            <a:r>
              <a:rPr lang="pt-BR" sz="900" dirty="0"/>
              <a:t>Rua Carolina Soares,675-Bairro do Limão, CEP: 02554-000- São Paulo-SP</a:t>
            </a:r>
          </a:p>
          <a:p>
            <a:pPr algn="ctr"/>
            <a:r>
              <a:rPr lang="pt-BR" sz="900" dirty="0"/>
              <a:t>Te: (011) 3858-6226/ 3966-0459 </a:t>
            </a:r>
          </a:p>
          <a:p>
            <a:pPr algn="ctr"/>
            <a:r>
              <a:rPr lang="pt-BR" sz="900" dirty="0"/>
              <a:t>Site:www.jahumaquinas.com.br  /  e-mail: jahu@jaumaquinas.com.br</a:t>
            </a:r>
          </a:p>
          <a:p>
            <a:pPr algn="ctr"/>
            <a:r>
              <a:rPr lang="pt-BR" sz="900" dirty="0"/>
              <a:t> </a:t>
            </a:r>
          </a:p>
        </p:txBody>
      </p:sp>
      <p:pic>
        <p:nvPicPr>
          <p:cNvPr id="21" name="Imagem 3" descr="logo jahu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0"/>
            <a:ext cx="1790700" cy="692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" descr="E:\Mod JT2D Turbo .jpg"/>
          <p:cNvPicPr>
            <a:picLocks noChangeAspect="1" noChangeArrowheads="1"/>
          </p:cNvPicPr>
          <p:nvPr/>
        </p:nvPicPr>
        <p:blipFill>
          <a:blip r:embed="rId3" cstate="print"/>
          <a:srcRect l="52847" t="48830" r="25888" b="38216"/>
          <a:stretch>
            <a:fillRect/>
          </a:stretch>
        </p:blipFill>
        <p:spPr bwMode="auto">
          <a:xfrm>
            <a:off x="6300192" y="1700808"/>
            <a:ext cx="1152128" cy="9361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Seta para a esquerda 15"/>
          <p:cNvSpPr/>
          <p:nvPr/>
        </p:nvSpPr>
        <p:spPr>
          <a:xfrm rot="20611439">
            <a:off x="7054631" y="2073840"/>
            <a:ext cx="648072" cy="336122"/>
          </a:xfrm>
          <a:prstGeom prst="leftArrow">
            <a:avLst/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108" name="CaixaDeTexto 16"/>
          <p:cNvSpPr txBox="1">
            <a:spLocks noChangeArrowheads="1"/>
          </p:cNvSpPr>
          <p:nvPr/>
        </p:nvSpPr>
        <p:spPr bwMode="auto">
          <a:xfrm>
            <a:off x="5220072" y="692696"/>
            <a:ext cx="3598863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dirty="0">
                <a:latin typeface="Calibri" pitchFamily="34" charset="0"/>
              </a:rPr>
              <a:t>•</a:t>
            </a:r>
            <a:r>
              <a:rPr lang="pt-BR" sz="1200" b="1" dirty="0"/>
              <a:t>2 Pedal</a:t>
            </a:r>
          </a:p>
          <a:p>
            <a:r>
              <a:rPr lang="pt-BR" sz="1200" dirty="0"/>
              <a:t> Utilize o pedal localizado na parte traseira da Politriz  para elevar  ou abaixar a maquina.</a:t>
            </a:r>
          </a:p>
        </p:txBody>
      </p:sp>
      <p:sp>
        <p:nvSpPr>
          <p:cNvPr id="4109" name="CaixaDeTexto 18"/>
          <p:cNvSpPr txBox="1">
            <a:spLocks noChangeArrowheads="1"/>
          </p:cNvSpPr>
          <p:nvPr/>
        </p:nvSpPr>
        <p:spPr bwMode="auto">
          <a:xfrm>
            <a:off x="5076056" y="2780928"/>
            <a:ext cx="38877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 b="1" dirty="0"/>
              <a:t>•3  Colocação das pedras abrasivas</a:t>
            </a:r>
            <a:endParaRPr lang="pt-BR" sz="1200" dirty="0"/>
          </a:p>
          <a:p>
            <a:r>
              <a:rPr lang="pt-BR" sz="1200" dirty="0"/>
              <a:t>Use apenas ripas de madeira para  fixar as pedras. </a:t>
            </a:r>
          </a:p>
        </p:txBody>
      </p:sp>
      <p:sp>
        <p:nvSpPr>
          <p:cNvPr id="4110" name="CaixaDeTexto 23"/>
          <p:cNvSpPr txBox="1">
            <a:spLocks noChangeArrowheads="1"/>
          </p:cNvSpPr>
          <p:nvPr/>
        </p:nvSpPr>
        <p:spPr bwMode="auto">
          <a:xfrm>
            <a:off x="7092950" y="3644900"/>
            <a:ext cx="2051050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 dirty="0">
                <a:solidFill>
                  <a:srgbClr val="FF0000"/>
                </a:solidFill>
                <a:latin typeface="Calibri" pitchFamily="34" charset="0"/>
              </a:rPr>
              <a:t>Observação:  </a:t>
            </a:r>
            <a:r>
              <a:rPr lang="pt-BR" sz="1200" dirty="0">
                <a:latin typeface="Calibri" pitchFamily="34" charset="0"/>
              </a:rPr>
              <a:t>nunca use fita crepe ou massa plástica para fixar as pedras. Somente ligar a maquina depois que a mesma já estiver apoiada no chão, evitando possíveis acidentes</a:t>
            </a:r>
          </a:p>
        </p:txBody>
      </p:sp>
      <p:sp>
        <p:nvSpPr>
          <p:cNvPr id="4111" name="CaixaDeTexto 25"/>
          <p:cNvSpPr txBox="1">
            <a:spLocks noChangeArrowheads="1"/>
          </p:cNvSpPr>
          <p:nvPr/>
        </p:nvSpPr>
        <p:spPr bwMode="auto">
          <a:xfrm>
            <a:off x="323850" y="908050"/>
            <a:ext cx="4032250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 b="1" dirty="0">
                <a:latin typeface="Calibri" pitchFamily="34" charset="0"/>
              </a:rPr>
              <a:t>Recomendações:</a:t>
            </a:r>
          </a:p>
          <a:p>
            <a:r>
              <a:rPr lang="pt-BR" sz="1200" dirty="0">
                <a:latin typeface="Calibri" pitchFamily="34" charset="0"/>
              </a:rPr>
              <a:t> Ates de iniciar qualquer atividade :</a:t>
            </a:r>
          </a:p>
          <a:p>
            <a:endParaRPr lang="pt-BR" sz="1200" dirty="0">
              <a:latin typeface="Calibri" pitchFamily="34" charset="0"/>
            </a:endParaRPr>
          </a:p>
          <a:p>
            <a:r>
              <a:rPr lang="pt-BR" sz="1200" dirty="0">
                <a:latin typeface="Calibri" pitchFamily="34" charset="0"/>
              </a:rPr>
              <a:t> •</a:t>
            </a:r>
            <a:r>
              <a:rPr lang="pt-BR" sz="1200" b="1" dirty="0">
                <a:latin typeface="Calibri" pitchFamily="34" charset="0"/>
              </a:rPr>
              <a:t>Primeiro tenha sempre um colaborador capacitado para a execução da tarefa.</a:t>
            </a:r>
          </a:p>
          <a:p>
            <a:endParaRPr lang="pt-BR" sz="1200" dirty="0">
              <a:latin typeface="Calibri" pitchFamily="34" charset="0"/>
            </a:endParaRPr>
          </a:p>
          <a:p>
            <a:r>
              <a:rPr lang="pt-BR" sz="1200" dirty="0">
                <a:latin typeface="Calibri" pitchFamily="34" charset="0"/>
              </a:rPr>
              <a:t>•</a:t>
            </a:r>
            <a:r>
              <a:rPr lang="pt-BR" sz="1200" b="1" dirty="0">
                <a:latin typeface="Calibri" pitchFamily="34" charset="0"/>
              </a:rPr>
              <a:t>Use sempre os equipamentos de proteção necessários para o manuseio da maquina, evitando assim qualquer tipo de acidente.</a:t>
            </a:r>
          </a:p>
        </p:txBody>
      </p:sp>
      <p:pic>
        <p:nvPicPr>
          <p:cNvPr id="4112" name="Picture 2" descr="http://4.bp.blogspot.com/_wWHU0JvNlqQ/TBpfRjfpUaI/AAAAAAAAAFw/w5_p2G3Fy9A/s1600/TRABALHO+SEGURO+VIDA+COMPLETA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650" y="2852738"/>
            <a:ext cx="2808288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6" name="Picture 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7" y="3645024"/>
            <a:ext cx="1528714" cy="11521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9" name="Seta para a esquerda 18"/>
          <p:cNvSpPr/>
          <p:nvPr/>
        </p:nvSpPr>
        <p:spPr>
          <a:xfrm rot="1710366">
            <a:off x="6423662" y="4169859"/>
            <a:ext cx="474221" cy="336122"/>
          </a:xfrm>
          <a:prstGeom prst="leftArrow">
            <a:avLst/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117" name="CaixaDeTexto 22"/>
          <p:cNvSpPr txBox="1">
            <a:spLocks noChangeArrowheads="1"/>
          </p:cNvSpPr>
          <p:nvPr/>
        </p:nvSpPr>
        <p:spPr bwMode="auto">
          <a:xfrm>
            <a:off x="4967287" y="5157192"/>
            <a:ext cx="41767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 b="1" dirty="0"/>
              <a:t>Vídeos auxiliares:</a:t>
            </a:r>
          </a:p>
          <a:p>
            <a:r>
              <a:rPr lang="pt-BR" sz="1200" dirty="0"/>
              <a:t>Jahu maquinas 7: http://youtu.be/2D5kXEO8n4o</a:t>
            </a:r>
          </a:p>
          <a:p>
            <a:r>
              <a:rPr lang="pt-BR" sz="1200" dirty="0"/>
              <a:t>Jahu Maquinas 8: http://youtu.be/_a-qy_JP-QY</a:t>
            </a:r>
          </a:p>
          <a:p>
            <a:r>
              <a:rPr lang="pt-BR" sz="1200" dirty="0"/>
              <a:t>Jahu Maquinas 9: http://youtu.be/jf3xInFOaK0 </a:t>
            </a:r>
          </a:p>
          <a:p>
            <a:endParaRPr lang="pt-BR" sz="1200" dirty="0"/>
          </a:p>
          <a:p>
            <a:r>
              <a:rPr lang="pt-BR" sz="1200" dirty="0"/>
              <a:t> 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6732240" y="260648"/>
            <a:ext cx="1863011" cy="24622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gency FB" pitchFamily="34" charset="0"/>
                <a:cs typeface="+mn-cs"/>
              </a:rPr>
              <a:t>Manual de instrução- Modelo </a:t>
            </a:r>
            <a:r>
              <a:rPr lang="pt-BR" sz="1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gency FB" pitchFamily="34" charset="0"/>
                <a:cs typeface="+mn-cs"/>
              </a:rPr>
              <a:t>Jt2D</a:t>
            </a:r>
            <a:endParaRPr lang="pt-BR" sz="1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+mn-cs"/>
            </a:endParaRPr>
          </a:p>
        </p:txBody>
      </p:sp>
      <p:pic>
        <p:nvPicPr>
          <p:cNvPr id="20" name="Imagem 3" descr="logo jahu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90700" cy="692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Retângulo 21"/>
          <p:cNvSpPr/>
          <p:nvPr/>
        </p:nvSpPr>
        <p:spPr>
          <a:xfrm>
            <a:off x="1882627" y="260648"/>
            <a:ext cx="1863011" cy="24622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gency FB" pitchFamily="34" charset="0"/>
                <a:cs typeface="+mn-cs"/>
              </a:rPr>
              <a:t>Manual de instrução- Modelo </a:t>
            </a:r>
            <a:r>
              <a:rPr lang="pt-BR" sz="1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gency FB" pitchFamily="34" charset="0"/>
                <a:cs typeface="+mn-cs"/>
              </a:rPr>
              <a:t>Jt2D</a:t>
            </a:r>
            <a:endParaRPr lang="pt-BR" sz="1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aixaDeTexto 3"/>
          <p:cNvSpPr txBox="1">
            <a:spLocks noChangeArrowheads="1"/>
          </p:cNvSpPr>
          <p:nvPr/>
        </p:nvSpPr>
        <p:spPr bwMode="auto">
          <a:xfrm>
            <a:off x="0" y="6042025"/>
            <a:ext cx="45720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100" b="1"/>
              <a:t>Assistência Técnica e vendas</a:t>
            </a:r>
          </a:p>
          <a:p>
            <a:pPr algn="ctr"/>
            <a:r>
              <a:rPr lang="pt-BR" sz="900"/>
              <a:t>Rua Carolina Soares,675-Bairro do Limão, CEP: 02554-000- São Paulo-SP</a:t>
            </a:r>
          </a:p>
          <a:p>
            <a:pPr algn="ctr"/>
            <a:r>
              <a:rPr lang="pt-BR" sz="900"/>
              <a:t>Te: (011) 3858-6226/ 3966-0459 </a:t>
            </a:r>
          </a:p>
          <a:p>
            <a:pPr algn="ctr"/>
            <a:r>
              <a:rPr lang="pt-BR" sz="900"/>
              <a:t>Site:www.jahumaquinas.com.br  /  e-mail: jahu@jaumaquinas.com.br</a:t>
            </a:r>
          </a:p>
          <a:p>
            <a:pPr algn="ctr"/>
            <a:r>
              <a:rPr lang="pt-BR" sz="900"/>
              <a:t> </a:t>
            </a:r>
          </a:p>
        </p:txBody>
      </p:sp>
      <p:sp>
        <p:nvSpPr>
          <p:cNvPr id="5123" name="CaixaDeTexto 6"/>
          <p:cNvSpPr txBox="1">
            <a:spLocks noChangeArrowheads="1"/>
          </p:cNvSpPr>
          <p:nvPr/>
        </p:nvSpPr>
        <p:spPr bwMode="auto">
          <a:xfrm>
            <a:off x="4572000" y="6042025"/>
            <a:ext cx="45720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100" b="1" dirty="0"/>
              <a:t>Assistência Técnica e vendas</a:t>
            </a:r>
          </a:p>
          <a:p>
            <a:pPr algn="ctr"/>
            <a:r>
              <a:rPr lang="pt-BR" sz="900" dirty="0"/>
              <a:t>Rua Carolina Soares,675-Bairro do Limão, CEP: 02554-000- São Paulo-SP</a:t>
            </a:r>
          </a:p>
          <a:p>
            <a:pPr algn="ctr"/>
            <a:r>
              <a:rPr lang="pt-BR" sz="900" dirty="0"/>
              <a:t>Te: (011) 3858-6226/ 3966-0459 </a:t>
            </a:r>
          </a:p>
          <a:p>
            <a:pPr algn="ctr"/>
            <a:r>
              <a:rPr lang="pt-BR" sz="900" dirty="0"/>
              <a:t>Site:www.jahumaquinas.com.br  /  e-mail: jahu@jaumaquinas.com.br</a:t>
            </a:r>
          </a:p>
          <a:p>
            <a:pPr algn="ctr"/>
            <a:r>
              <a:rPr lang="pt-BR" sz="900" dirty="0"/>
              <a:t> </a:t>
            </a:r>
          </a:p>
        </p:txBody>
      </p:sp>
      <p:pic>
        <p:nvPicPr>
          <p:cNvPr id="18" name="Imagem 3" descr="logo jahu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90700" cy="692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8" name="CaixaDeTexto 12"/>
          <p:cNvSpPr txBox="1">
            <a:spLocks noChangeArrowheads="1"/>
          </p:cNvSpPr>
          <p:nvPr/>
        </p:nvSpPr>
        <p:spPr bwMode="auto">
          <a:xfrm>
            <a:off x="179512" y="764704"/>
            <a:ext cx="432117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 b="1" dirty="0"/>
              <a:t>4•Nivelação</a:t>
            </a:r>
          </a:p>
          <a:p>
            <a:r>
              <a:rPr lang="pt-BR" sz="1200" dirty="0"/>
              <a:t> Após a colocação das pedra abrasivas verifique se a maquina esta  nivelada</a:t>
            </a:r>
          </a:p>
          <a:p>
            <a:endParaRPr lang="pt-BR" sz="1200" dirty="0"/>
          </a:p>
          <a:p>
            <a:r>
              <a:rPr lang="pt-BR" sz="1200" b="1" dirty="0"/>
              <a:t>OBS: Se não estiver regule o carrinho que se encontra na parte de trás da maquina.</a:t>
            </a:r>
          </a:p>
          <a:p>
            <a:r>
              <a:rPr lang="pt-BR" sz="1200" b="1" dirty="0"/>
              <a:t> 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lum bright="29000" contrast="39000"/>
          </a:blip>
          <a:stretch>
            <a:fillRect/>
          </a:stretch>
        </p:blipFill>
        <p:spPr bwMode="auto">
          <a:xfrm>
            <a:off x="395536" y="2348882"/>
            <a:ext cx="1872208" cy="165618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Texto explicativo em seta para a esquerda 15"/>
          <p:cNvSpPr/>
          <p:nvPr/>
        </p:nvSpPr>
        <p:spPr>
          <a:xfrm rot="21159724">
            <a:off x="1284799" y="2002772"/>
            <a:ext cx="2581485" cy="1687201"/>
          </a:xfrm>
          <a:prstGeom prst="leftArrowCallout">
            <a:avLst>
              <a:gd name="adj1" fmla="val 8738"/>
              <a:gd name="adj2" fmla="val 16188"/>
              <a:gd name="adj3" fmla="val 11635"/>
              <a:gd name="adj4" fmla="val 53098"/>
            </a:avLst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5131" name="CaixaDeTexto 16"/>
          <p:cNvSpPr txBox="1">
            <a:spLocks noChangeArrowheads="1"/>
          </p:cNvSpPr>
          <p:nvPr/>
        </p:nvSpPr>
        <p:spPr bwMode="auto">
          <a:xfrm rot="510620">
            <a:off x="2614169" y="2134554"/>
            <a:ext cx="1133475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dirty="0"/>
              <a:t>Gire a manopla para a esquerda ou direita até que a maquina esteja nivelada</a:t>
            </a:r>
          </a:p>
          <a:p>
            <a:endParaRPr lang="pt-BR" dirty="0">
              <a:latin typeface="Calibri" pitchFamily="34" charset="0"/>
            </a:endParaRPr>
          </a:p>
        </p:txBody>
      </p:sp>
      <p:sp>
        <p:nvSpPr>
          <p:cNvPr id="5132" name="CaixaDeTexto 23"/>
          <p:cNvSpPr txBox="1">
            <a:spLocks noChangeArrowheads="1"/>
          </p:cNvSpPr>
          <p:nvPr/>
        </p:nvSpPr>
        <p:spPr bwMode="auto">
          <a:xfrm>
            <a:off x="4932040" y="1916832"/>
            <a:ext cx="3960813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 b="1" dirty="0"/>
              <a:t>•5 </a:t>
            </a:r>
            <a:r>
              <a:rPr lang="pt-BR" sz="1200" b="1" dirty="0" smtClean="0"/>
              <a:t>Sentido </a:t>
            </a:r>
            <a:r>
              <a:rPr lang="pt-BR" sz="1200" b="1" dirty="0"/>
              <a:t>de rotação</a:t>
            </a:r>
          </a:p>
          <a:p>
            <a:r>
              <a:rPr lang="pt-BR" dirty="0">
                <a:latin typeface="Calibri" pitchFamily="34" charset="0"/>
              </a:rPr>
              <a:t> </a:t>
            </a:r>
            <a:r>
              <a:rPr lang="pt-BR" sz="1200" dirty="0">
                <a:latin typeface="Arial" pitchFamily="34" charset="0"/>
                <a:cs typeface="Arial" pitchFamily="34" charset="0"/>
              </a:rPr>
              <a:t>Ao ligar a maquina verifique o sentido de rotação . </a:t>
            </a:r>
          </a:p>
        </p:txBody>
      </p:sp>
      <p:pic>
        <p:nvPicPr>
          <p:cNvPr id="25" name="Picture 3" descr="E:\Mod JT2D Turbo3 .jpg"/>
          <p:cNvPicPr>
            <a:picLocks noChangeAspect="1" noChangeArrowheads="1"/>
          </p:cNvPicPr>
          <p:nvPr/>
        </p:nvPicPr>
        <p:blipFill>
          <a:blip r:embed="rId4" cstate="print"/>
          <a:srcRect l="22281" t="51259" r="8115" b="24385"/>
          <a:stretch>
            <a:fillRect/>
          </a:stretch>
        </p:blipFill>
        <p:spPr bwMode="auto">
          <a:xfrm>
            <a:off x="5004048" y="2636912"/>
            <a:ext cx="1872208" cy="14401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134" name="CaixaDeTexto 25"/>
          <p:cNvSpPr txBox="1">
            <a:spLocks noChangeArrowheads="1"/>
          </p:cNvSpPr>
          <p:nvPr/>
        </p:nvSpPr>
        <p:spPr bwMode="auto">
          <a:xfrm rot="20196">
            <a:off x="6841290" y="3075709"/>
            <a:ext cx="2300287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 dirty="0"/>
              <a:t>O sentido correto esta indicado com a seta vermelha localizada na parte superior da canagem</a:t>
            </a:r>
          </a:p>
        </p:txBody>
      </p:sp>
      <p:sp>
        <p:nvSpPr>
          <p:cNvPr id="24" name="Retângulo 23"/>
          <p:cNvSpPr/>
          <p:nvPr/>
        </p:nvSpPr>
        <p:spPr>
          <a:xfrm>
            <a:off x="2159797" y="260648"/>
            <a:ext cx="1883850" cy="24622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gency FB" pitchFamily="34" charset="0"/>
                <a:cs typeface="+mn-cs"/>
              </a:rPr>
              <a:t>Manual de instrução- Modelo </a:t>
            </a:r>
            <a:r>
              <a:rPr lang="pt-BR" sz="1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gency FB" pitchFamily="34" charset="0"/>
                <a:cs typeface="+mn-cs"/>
              </a:rPr>
              <a:t>Jt2D</a:t>
            </a:r>
            <a:endParaRPr lang="pt-BR" sz="1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+mn-cs"/>
            </a:endParaRPr>
          </a:p>
        </p:txBody>
      </p:sp>
      <p:sp>
        <p:nvSpPr>
          <p:cNvPr id="5137" name="CaixaDeTexto 26"/>
          <p:cNvSpPr txBox="1">
            <a:spLocks noChangeArrowheads="1"/>
          </p:cNvSpPr>
          <p:nvPr/>
        </p:nvSpPr>
        <p:spPr bwMode="auto">
          <a:xfrm>
            <a:off x="0" y="4365104"/>
            <a:ext cx="42481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 b="1" dirty="0"/>
              <a:t>Observação</a:t>
            </a:r>
            <a:r>
              <a:rPr lang="pt-BR" sz="1200" dirty="0"/>
              <a:t>: Verifique os desgastes das pedras de hora em hora para nivelar a maquina caso necessite.</a:t>
            </a:r>
          </a:p>
          <a:p>
            <a:endParaRPr lang="pt-BR" sz="1200" dirty="0"/>
          </a:p>
          <a:p>
            <a:r>
              <a:rPr lang="pt-BR" sz="1200" dirty="0"/>
              <a:t>•Este procedimento aumenta a produtividade da maquina e evita que as pedras gastem </a:t>
            </a:r>
            <a:r>
              <a:rPr lang="pt-BR" sz="1200" dirty="0" smtClean="0"/>
              <a:t> </a:t>
            </a:r>
            <a:r>
              <a:rPr lang="pt-BR" sz="1200" dirty="0"/>
              <a:t>desiguais, evitando ainda a danificação dos prato porta pedra</a:t>
            </a:r>
          </a:p>
        </p:txBody>
      </p:sp>
      <p:sp>
        <p:nvSpPr>
          <p:cNvPr id="5138" name="CaixaDeTexto 22"/>
          <p:cNvSpPr txBox="1">
            <a:spLocks noChangeArrowheads="1"/>
          </p:cNvSpPr>
          <p:nvPr/>
        </p:nvSpPr>
        <p:spPr bwMode="auto">
          <a:xfrm>
            <a:off x="5220072" y="908720"/>
            <a:ext cx="3671887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 b="1" dirty="0">
                <a:solidFill>
                  <a:srgbClr val="FF0000"/>
                </a:solidFill>
              </a:rPr>
              <a:t>Vídeo Auxiliar  Nivelação</a:t>
            </a:r>
          </a:p>
          <a:p>
            <a:r>
              <a:rPr lang="pt-BR" sz="1200" b="1" dirty="0"/>
              <a:t>Jahu maquinas 10: </a:t>
            </a:r>
          </a:p>
          <a:p>
            <a:r>
              <a:rPr lang="pt-BR" sz="1200" b="1" dirty="0"/>
              <a:t>•</a:t>
            </a:r>
            <a:r>
              <a:rPr lang="pt-BR" sz="1200" dirty="0"/>
              <a:t>http://youtu.be/dQQAYW99V2Q</a:t>
            </a:r>
          </a:p>
          <a:p>
            <a:endParaRPr lang="pt-BR" sz="1200" b="1" dirty="0"/>
          </a:p>
          <a:p>
            <a:endParaRPr lang="pt-BR" sz="1200" b="1" dirty="0"/>
          </a:p>
          <a:p>
            <a:endParaRPr lang="pt-BR" sz="1200" b="1" dirty="0"/>
          </a:p>
          <a:p>
            <a:endParaRPr lang="pt-BR" sz="1200" b="1" dirty="0"/>
          </a:p>
          <a:p>
            <a:endParaRPr lang="pt-BR" sz="1200" b="1" dirty="0"/>
          </a:p>
        </p:txBody>
      </p:sp>
      <p:sp>
        <p:nvSpPr>
          <p:cNvPr id="5139" name="CaixaDeTexto 28"/>
          <p:cNvSpPr txBox="1">
            <a:spLocks noChangeArrowheads="1"/>
          </p:cNvSpPr>
          <p:nvPr/>
        </p:nvSpPr>
        <p:spPr bwMode="auto">
          <a:xfrm>
            <a:off x="5076056" y="4293096"/>
            <a:ext cx="3960440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dirty="0">
                <a:latin typeface="Calibri" pitchFamily="34" charset="0"/>
              </a:rPr>
              <a:t>•</a:t>
            </a:r>
            <a:r>
              <a:rPr lang="pt-BR" sz="1200" b="1" dirty="0"/>
              <a:t>6 Nível de óleo</a:t>
            </a:r>
          </a:p>
          <a:p>
            <a:r>
              <a:rPr lang="pt-BR" dirty="0">
                <a:latin typeface="Calibri" pitchFamily="34" charset="0"/>
              </a:rPr>
              <a:t> </a:t>
            </a:r>
            <a:r>
              <a:rPr lang="pt-BR" sz="1200" dirty="0"/>
              <a:t>Verifique o nível de óleo a cada 6 meses.                        </a:t>
            </a:r>
          </a:p>
          <a:p>
            <a:r>
              <a:rPr lang="pt-BR" sz="1200" dirty="0"/>
              <a:t> ( </a:t>
            </a:r>
            <a:r>
              <a:rPr lang="pt-BR" sz="1100" b="1" dirty="0"/>
              <a:t>entrar em contato com fabricante para maiores instruções )</a:t>
            </a:r>
            <a:r>
              <a:rPr lang="pt-BR" sz="1100" dirty="0"/>
              <a:t> </a:t>
            </a:r>
          </a:p>
        </p:txBody>
      </p:sp>
      <p:pic>
        <p:nvPicPr>
          <p:cNvPr id="20" name="Imagem 3" descr="logo jahu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0"/>
            <a:ext cx="1790700" cy="692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Retângulo 21"/>
          <p:cNvSpPr/>
          <p:nvPr/>
        </p:nvSpPr>
        <p:spPr>
          <a:xfrm>
            <a:off x="7019829" y="260648"/>
            <a:ext cx="1883850" cy="24622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gency FB" pitchFamily="34" charset="0"/>
                <a:cs typeface="+mn-cs"/>
              </a:rPr>
              <a:t>Manual de instrução- Modelo </a:t>
            </a:r>
            <a:r>
              <a:rPr lang="pt-BR" sz="1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gency FB" pitchFamily="34" charset="0"/>
                <a:cs typeface="+mn-cs"/>
              </a:rPr>
              <a:t>Jt2D</a:t>
            </a:r>
            <a:endParaRPr lang="pt-BR" sz="1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786</Words>
  <Application>Microsoft Office PowerPoint</Application>
  <PresentationFormat>Apresentação na tela (4:3)</PresentationFormat>
  <Paragraphs>124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5" baseType="lpstr">
      <vt:lpstr>Tema do Office</vt:lpstr>
      <vt:lpstr>Slide 1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i5</dc:creator>
  <cp:lastModifiedBy>i5</cp:lastModifiedBy>
  <cp:revision>48</cp:revision>
  <dcterms:created xsi:type="dcterms:W3CDTF">2013-07-03T12:07:31Z</dcterms:created>
  <dcterms:modified xsi:type="dcterms:W3CDTF">2013-09-09T15:04:03Z</dcterms:modified>
</cp:coreProperties>
</file>